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10058400" cy="7772400"/>
  <p:notesSz cx="6858000" cy="9144000"/>
  <p:defaultTextStyle>
    <a:defPPr rtl="0"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50" autoAdjust="0"/>
  </p:normalViewPr>
  <p:slideViewPr>
    <p:cSldViewPr snapToGrid="0">
      <p:cViewPr varScale="1">
        <p:scale>
          <a:sx n="92" d="100"/>
          <a:sy n="92" d="100"/>
        </p:scale>
        <p:origin x="1926" y="78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per Damgaard" userId="9460874d7d8b68ca" providerId="LiveId" clId="{4CA21EE3-01CB-44A6-A0CC-02CA4938329B}"/>
    <pc:docChg chg="modSld">
      <pc:chgData name="Casper Damgaard" userId="9460874d7d8b68ca" providerId="LiveId" clId="{4CA21EE3-01CB-44A6-A0CC-02CA4938329B}" dt="2024-11-14T18:22:51.742" v="12" actId="1076"/>
      <pc:docMkLst>
        <pc:docMk/>
      </pc:docMkLst>
      <pc:sldChg chg="modSp mod">
        <pc:chgData name="Casper Damgaard" userId="9460874d7d8b68ca" providerId="LiveId" clId="{4CA21EE3-01CB-44A6-A0CC-02CA4938329B}" dt="2024-11-14T18:22:51.742" v="12" actId="1076"/>
        <pc:sldMkLst>
          <pc:docMk/>
          <pc:sldMk cId="2313368094" sldId="264"/>
        </pc:sldMkLst>
        <pc:spChg chg="mod">
          <ac:chgData name="Casper Damgaard" userId="9460874d7d8b68ca" providerId="LiveId" clId="{4CA21EE3-01CB-44A6-A0CC-02CA4938329B}" dt="2024-11-14T18:22:47.896" v="11" actId="688"/>
          <ac:spMkLst>
            <pc:docMk/>
            <pc:sldMk cId="2313368094" sldId="264"/>
            <ac:spMk id="2" creationId="{EFB90F7D-ECD7-D747-B505-79711CEEB584}"/>
          </ac:spMkLst>
        </pc:spChg>
        <pc:spChg chg="mod">
          <ac:chgData name="Casper Damgaard" userId="9460874d7d8b68ca" providerId="LiveId" clId="{4CA21EE3-01CB-44A6-A0CC-02CA4938329B}" dt="2024-11-14T18:22:51.742" v="12" actId="1076"/>
          <ac:spMkLst>
            <pc:docMk/>
            <pc:sldMk cId="2313368094" sldId="264"/>
            <ac:spMk id="13" creationId="{95836B2D-C63E-EC44-BC74-99DFC36BF17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5E221C47-66B2-89FD-3EE0-B3FD808922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2FE498F-F3F7-7099-601C-8A4F773445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A0C77-5B0A-451A-81AA-FA715C9C128E}" type="datetime1">
              <a:rPr lang="da-DK" smtClean="0"/>
              <a:t>14-11-2024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9223003-3A89-A927-3F7A-DDD839AD87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47C8B2F-F04F-70B4-7E59-7085BBF7BB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594B3-8380-4DBE-80E3-A794A553064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31809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a-DK" noProof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7AC2949-B50C-40B8-97E4-4659C941E96B}" type="datetime1">
              <a:rPr lang="da-DK" noProof="0" smtClean="0"/>
              <a:t>14-11-2024</a:t>
            </a:fld>
            <a:endParaRPr lang="da-DK" noProof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a-DK" noProof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a-DK" noProof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A56C781-595C-4735-B257-C2F670AAB488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4075460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A56C781-595C-4735-B257-C2F670AAB488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4530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emf"/><Relationship Id="rId2" Type="http://schemas.openxmlformats.org/officeDocument/2006/relationships/image" Target="../media/image5.png"/><Relationship Id="rId16" Type="http://schemas.openxmlformats.org/officeDocument/2006/relationships/image" Target="../media/image19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n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CD726594-28C5-49BB-9650-C73FEF4126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6476" y="602701"/>
            <a:ext cx="7701138" cy="6400800"/>
          </a:xfrm>
          <a:prstGeom prst="rect">
            <a:avLst/>
          </a:prstGeom>
        </p:spPr>
      </p:pic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9B5EFF00-F523-47FB-8C8D-C3E3D048EC4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2445" y="1490472"/>
            <a:ext cx="5029200" cy="457200"/>
          </a:xfrm>
        </p:spPr>
        <p:txBody>
          <a:bodyPr rtlCol="0"/>
          <a:lstStyle>
            <a:lvl1pPr algn="ctr">
              <a:defRPr sz="2000"/>
            </a:lvl1pPr>
          </a:lstStyle>
          <a:p>
            <a:pPr lvl="0" rtl="0"/>
            <a:r>
              <a:rPr lang="da-DK" noProof="0"/>
              <a:t>Tilføj tekst</a:t>
            </a:r>
          </a:p>
        </p:txBody>
      </p:sp>
      <p:sp>
        <p:nvSpPr>
          <p:cNvPr id="6" name="Pladsholder til tekst 6">
            <a:extLst>
              <a:ext uri="{FF2B5EF4-FFF2-40B4-BE49-F238E27FC236}">
                <a16:creationId xmlns:a16="http://schemas.microsoft.com/office/drawing/2014/main" id="{48388A6B-2E80-4B02-967B-5F07FF5FDA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3218688"/>
            <a:ext cx="5486400" cy="457200"/>
          </a:xfrm>
        </p:spPr>
        <p:txBody>
          <a:bodyPr rtlCol="0">
            <a:noAutofit/>
          </a:bodyPr>
          <a:lstStyle>
            <a:lvl1pPr algn="ctr"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Tilføj tekst</a:t>
            </a:r>
          </a:p>
        </p:txBody>
      </p:sp>
      <p:sp>
        <p:nvSpPr>
          <p:cNvPr id="8" name="Pladsholder til tekst 6">
            <a:extLst>
              <a:ext uri="{FF2B5EF4-FFF2-40B4-BE49-F238E27FC236}">
                <a16:creationId xmlns:a16="http://schemas.microsoft.com/office/drawing/2014/main" id="{7E09718B-46DA-4611-8060-44868BFC15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86000" y="3840480"/>
            <a:ext cx="5486400" cy="457200"/>
          </a:xfrm>
        </p:spPr>
        <p:txBody>
          <a:bodyPr rtlCol="0">
            <a:noAutofit/>
          </a:bodyPr>
          <a:lstStyle>
            <a:lvl1pPr algn="ctr"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Tilføj tekst</a:t>
            </a:r>
          </a:p>
        </p:txBody>
      </p:sp>
      <p:sp>
        <p:nvSpPr>
          <p:cNvPr id="9" name="Pladsholder til tekst 6">
            <a:extLst>
              <a:ext uri="{FF2B5EF4-FFF2-40B4-BE49-F238E27FC236}">
                <a16:creationId xmlns:a16="http://schemas.microsoft.com/office/drawing/2014/main" id="{934E8D9F-9026-46FD-B26A-590CF532AF7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86000" y="4471416"/>
            <a:ext cx="5486400" cy="457200"/>
          </a:xfrm>
        </p:spPr>
        <p:txBody>
          <a:bodyPr rtlCol="0">
            <a:noAutofit/>
          </a:bodyPr>
          <a:lstStyle>
            <a:lvl1pPr algn="ctr"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Tilføj tekst</a:t>
            </a:r>
          </a:p>
        </p:txBody>
      </p:sp>
      <p:sp>
        <p:nvSpPr>
          <p:cNvPr id="10" name="Pladsholder til tekst 6">
            <a:extLst>
              <a:ext uri="{FF2B5EF4-FFF2-40B4-BE49-F238E27FC236}">
                <a16:creationId xmlns:a16="http://schemas.microsoft.com/office/drawing/2014/main" id="{41009B24-6BCC-481A-B6A9-57963FAAF4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86000" y="5074920"/>
            <a:ext cx="5486400" cy="457200"/>
          </a:xfrm>
        </p:spPr>
        <p:txBody>
          <a:bodyPr rtlCol="0">
            <a:noAutofit/>
          </a:bodyPr>
          <a:lstStyle>
            <a:lvl1pPr algn="ctr"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Tilføj tekst</a:t>
            </a:r>
          </a:p>
        </p:txBody>
      </p:sp>
      <p:sp>
        <p:nvSpPr>
          <p:cNvPr id="11" name="Pladsholder til tekst 6">
            <a:extLst>
              <a:ext uri="{FF2B5EF4-FFF2-40B4-BE49-F238E27FC236}">
                <a16:creationId xmlns:a16="http://schemas.microsoft.com/office/drawing/2014/main" id="{475874D6-993B-4386-9814-8A9B2CE7A5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86000" y="5715000"/>
            <a:ext cx="5486400" cy="457200"/>
          </a:xfrm>
        </p:spPr>
        <p:txBody>
          <a:bodyPr rtlCol="0">
            <a:noAutofit/>
          </a:bodyPr>
          <a:lstStyle>
            <a:lvl1pPr algn="ctr"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Tilføj tekst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2D9018A6-EC8E-46FC-A247-2D203FAFBBC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22003" y="2760435"/>
            <a:ext cx="4721902" cy="196745"/>
          </a:xfrm>
          <a:prstGeom prst="rect">
            <a:avLst/>
          </a:prstGeo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EB82EAE9-C244-4B7C-83DA-D789452550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42443" y="1983195"/>
            <a:ext cx="5029201" cy="741717"/>
          </a:xfrm>
        </p:spPr>
        <p:txBody>
          <a:bodyPr rtlCol="0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da-DK" noProof="0"/>
              <a:t>Tilføj en titel</a:t>
            </a:r>
          </a:p>
        </p:txBody>
      </p:sp>
    </p:spTree>
    <p:extLst>
      <p:ext uri="{BB962C8B-B14F-4D97-AF65-F5344CB8AC3E}">
        <p14:creationId xmlns:p14="http://schemas.microsoft.com/office/powerpoint/2010/main" val="4228334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pos="6192">
          <p15:clr>
            <a:srgbClr val="FBAE40"/>
          </p15:clr>
        </p15:guide>
        <p15:guide id="4" orient="horz" pos="475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rafik 23">
            <a:extLst>
              <a:ext uri="{FF2B5EF4-FFF2-40B4-BE49-F238E27FC236}">
                <a16:creationId xmlns:a16="http://schemas.microsoft.com/office/drawing/2014/main" id="{B194FA4C-2DE0-994F-9FE9-56269D16BF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345370">
            <a:off x="7414025" y="787985"/>
            <a:ext cx="2508972" cy="2676237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36C84385-BF2D-1A48-8ABF-182D8CFE8F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49040" y="5367525"/>
            <a:ext cx="2504662" cy="223777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FC6B08E2-B34E-D842-A62E-52C605DD453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1042650">
            <a:off x="658407" y="4434867"/>
            <a:ext cx="2235274" cy="2662891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6AA9A5D-001C-DB44-A987-D00CEBAFDF8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20891533">
            <a:off x="7016427" y="4307121"/>
            <a:ext cx="2438140" cy="240355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1F717B7B-8014-49A8-8DEE-0B76DC52BBB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06112" y="369605"/>
            <a:ext cx="4873868" cy="4873868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2BDD0522-1B9F-4B49-9036-9D80455C400B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280116" y="1179825"/>
            <a:ext cx="3324970" cy="3337061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AEFF3B96-43B8-4405-AB94-25EEBADE306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336419">
            <a:off x="366708" y="786539"/>
            <a:ext cx="1923169" cy="2604651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30283C0C-5422-43FF-BE18-A1A604B036B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496944">
            <a:off x="642492" y="1956383"/>
            <a:ext cx="1371600" cy="33867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7A44C2EB-B795-4B2E-90BF-763FDB6874F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21134069">
            <a:off x="1048976" y="5775753"/>
            <a:ext cx="1371600" cy="33867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BA76D571-91E0-48A9-8FCE-72376A6BD35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21387953">
            <a:off x="7928710" y="1892435"/>
            <a:ext cx="1371600" cy="33867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67CA9E3-AC82-42CE-84E2-9DD7091FD0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2736" y="2320160"/>
            <a:ext cx="2743200" cy="1472184"/>
          </a:xfrm>
        </p:spPr>
        <p:txBody>
          <a:bodyPr rtlCol="0">
            <a:normAutofit/>
          </a:bodyPr>
          <a:lstStyle>
            <a:lvl1pPr algn="ctr">
              <a:lnSpc>
                <a:spcPts val="54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da-DK" noProof="0"/>
              <a:t>Tilføj en titel</a:t>
            </a:r>
          </a:p>
        </p:txBody>
      </p:sp>
      <p:sp>
        <p:nvSpPr>
          <p:cNvPr id="33" name="Pladsholder til tekst 32">
            <a:extLst>
              <a:ext uri="{FF2B5EF4-FFF2-40B4-BE49-F238E27FC236}">
                <a16:creationId xmlns:a16="http://schemas.microsoft.com/office/drawing/2014/main" id="{AE13F347-2D12-4D3C-B05A-1CAD54B29F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 rot="462530">
            <a:off x="493776" y="1517904"/>
            <a:ext cx="1746504" cy="402336"/>
          </a:xfrm>
        </p:spPr>
        <p:txBody>
          <a:bodyPr rtlCol="0">
            <a:normAutofit/>
          </a:bodyPr>
          <a:lstStyle>
            <a:lvl1pPr algn="ctr">
              <a:defRPr sz="2000"/>
            </a:lvl1pPr>
          </a:lstStyle>
          <a:p>
            <a:pPr lvl="0" rtl="0"/>
            <a:r>
              <a:rPr lang="da-DK" noProof="0"/>
              <a:t>Tilføj tekst</a:t>
            </a:r>
          </a:p>
        </p:txBody>
      </p:sp>
      <p:sp>
        <p:nvSpPr>
          <p:cNvPr id="34" name="Pladsholder til tekst 32">
            <a:extLst>
              <a:ext uri="{FF2B5EF4-FFF2-40B4-BE49-F238E27FC236}">
                <a16:creationId xmlns:a16="http://schemas.microsoft.com/office/drawing/2014/main" id="{38EF6AA3-FB4B-4FD2-A9F5-45B69D73F7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21076257">
            <a:off x="786384" y="5330952"/>
            <a:ext cx="1746504" cy="402336"/>
          </a:xfrm>
        </p:spPr>
        <p:txBody>
          <a:bodyPr rtlCol="0">
            <a:normAutofit/>
          </a:bodyPr>
          <a:lstStyle>
            <a:lvl1pPr algn="ctr">
              <a:defRPr sz="2000"/>
            </a:lvl1pPr>
          </a:lstStyle>
          <a:p>
            <a:pPr lvl="0" rtl="0"/>
            <a:r>
              <a:rPr lang="da-DK" noProof="0"/>
              <a:t>Tilføj tekst</a:t>
            </a:r>
          </a:p>
        </p:txBody>
      </p:sp>
      <p:sp>
        <p:nvSpPr>
          <p:cNvPr id="35" name="Pladsholder til tekst 32">
            <a:extLst>
              <a:ext uri="{FF2B5EF4-FFF2-40B4-BE49-F238E27FC236}">
                <a16:creationId xmlns:a16="http://schemas.microsoft.com/office/drawing/2014/main" id="{0E42CCB3-AA1A-4EDC-9889-6138E5A43B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90975" y="5769864"/>
            <a:ext cx="2057400" cy="402336"/>
          </a:xfrm>
        </p:spPr>
        <p:txBody>
          <a:bodyPr rtlCol="0">
            <a:normAutofit/>
          </a:bodyPr>
          <a:lstStyle>
            <a:lvl1pPr algn="ctr">
              <a:defRPr sz="2000"/>
            </a:lvl1pPr>
          </a:lstStyle>
          <a:p>
            <a:pPr lvl="0" rtl="0"/>
            <a:r>
              <a:rPr lang="da-DK" noProof="0"/>
              <a:t>Tilføj tekst</a:t>
            </a:r>
          </a:p>
        </p:txBody>
      </p:sp>
      <p:sp>
        <p:nvSpPr>
          <p:cNvPr id="36" name="Pladsholder til tekst 32">
            <a:extLst>
              <a:ext uri="{FF2B5EF4-FFF2-40B4-BE49-F238E27FC236}">
                <a16:creationId xmlns:a16="http://schemas.microsoft.com/office/drawing/2014/main" id="{65CD2D70-E5CE-4005-898D-ADEBF2BDB9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20865409">
            <a:off x="7319200" y="4932921"/>
            <a:ext cx="1408176" cy="402336"/>
          </a:xfrm>
        </p:spPr>
        <p:txBody>
          <a:bodyPr rtlCol="0">
            <a:normAutofit/>
          </a:bodyPr>
          <a:lstStyle>
            <a:lvl1pPr algn="ctr">
              <a:defRPr sz="2000"/>
            </a:lvl1pPr>
          </a:lstStyle>
          <a:p>
            <a:pPr lvl="0" rtl="0"/>
            <a:r>
              <a:rPr lang="da-DK" noProof="0"/>
              <a:t>Tilføj tekst</a:t>
            </a:r>
          </a:p>
        </p:txBody>
      </p:sp>
      <p:sp>
        <p:nvSpPr>
          <p:cNvPr id="38" name="Pladsholder til tekst 32">
            <a:extLst>
              <a:ext uri="{FF2B5EF4-FFF2-40B4-BE49-F238E27FC236}">
                <a16:creationId xmlns:a16="http://schemas.microsoft.com/office/drawing/2014/main" id="{66CAC128-DAA4-4DEB-B22C-6FD6222E60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21424352">
            <a:off x="7735824" y="1467368"/>
            <a:ext cx="1746504" cy="402336"/>
          </a:xfrm>
        </p:spPr>
        <p:txBody>
          <a:bodyPr rtlCol="0">
            <a:normAutofit/>
          </a:bodyPr>
          <a:lstStyle>
            <a:lvl1pPr algn="ctr">
              <a:defRPr sz="2000"/>
            </a:lvl1pPr>
          </a:lstStyle>
          <a:p>
            <a:pPr lvl="0" rtl="0"/>
            <a:r>
              <a:rPr lang="da-DK" noProof="0"/>
              <a:t>Tilføj tekst</a:t>
            </a:r>
          </a:p>
        </p:txBody>
      </p:sp>
      <p:sp>
        <p:nvSpPr>
          <p:cNvPr id="40" name="Pladsholder til tekst 39">
            <a:extLst>
              <a:ext uri="{FF2B5EF4-FFF2-40B4-BE49-F238E27FC236}">
                <a16:creationId xmlns:a16="http://schemas.microsoft.com/office/drawing/2014/main" id="{9217FCA8-AD80-4367-8B93-77947ECD42F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 rot="435466">
            <a:off x="311201" y="2153171"/>
            <a:ext cx="1828800" cy="832104"/>
          </a:xfrm>
        </p:spPr>
        <p:txBody>
          <a:bodyPr rtlCol="0">
            <a:noAutofit/>
          </a:bodyPr>
          <a:lstStyle>
            <a:lvl1pPr algn="ctr">
              <a:defRPr sz="2400">
                <a:solidFill>
                  <a:schemeClr val="accent5"/>
                </a:solidFill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400">
                <a:latin typeface="+mj-lt"/>
              </a:defRPr>
            </a:lvl4pPr>
            <a:lvl5pPr>
              <a:defRPr sz="2400">
                <a:latin typeface="+mj-lt"/>
              </a:defRPr>
            </a:lvl5pPr>
          </a:lstStyle>
          <a:p>
            <a:pPr lvl="0" rtl="0"/>
            <a:r>
              <a:rPr lang="da-DK" noProof="0"/>
              <a:t>Tilføj tekst</a:t>
            </a:r>
          </a:p>
        </p:txBody>
      </p:sp>
      <p:sp>
        <p:nvSpPr>
          <p:cNvPr id="41" name="Pladsholder til tekst 39">
            <a:extLst>
              <a:ext uri="{FF2B5EF4-FFF2-40B4-BE49-F238E27FC236}">
                <a16:creationId xmlns:a16="http://schemas.microsoft.com/office/drawing/2014/main" id="{A26EB10B-C1B7-4602-8644-638ABFBF90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21014892">
            <a:off x="950976" y="5916168"/>
            <a:ext cx="1691640" cy="832104"/>
          </a:xfrm>
        </p:spPr>
        <p:txBody>
          <a:bodyPr rtlCol="0">
            <a:noAutofit/>
          </a:bodyPr>
          <a:lstStyle>
            <a:lvl1pPr algn="ctr">
              <a:defRPr sz="2400">
                <a:solidFill>
                  <a:schemeClr val="accent6"/>
                </a:solidFill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400">
                <a:latin typeface="+mj-lt"/>
              </a:defRPr>
            </a:lvl4pPr>
            <a:lvl5pPr>
              <a:defRPr sz="2400">
                <a:latin typeface="+mj-lt"/>
              </a:defRPr>
            </a:lvl5pPr>
          </a:lstStyle>
          <a:p>
            <a:pPr lvl="0" rtl="0"/>
            <a:r>
              <a:rPr lang="da-DK" noProof="0"/>
              <a:t>Tilføj tekst</a:t>
            </a:r>
          </a:p>
        </p:txBody>
      </p:sp>
      <p:sp>
        <p:nvSpPr>
          <p:cNvPr id="42" name="Pladsholder til tekst 39">
            <a:extLst>
              <a:ext uri="{FF2B5EF4-FFF2-40B4-BE49-F238E27FC236}">
                <a16:creationId xmlns:a16="http://schemas.microsoft.com/office/drawing/2014/main" id="{462471B7-CE57-4BBA-9FD0-5E5FAF6AA7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41648" y="6345936"/>
            <a:ext cx="1901952" cy="832104"/>
          </a:xfrm>
        </p:spPr>
        <p:txBody>
          <a:bodyPr rtlCol="0">
            <a:noAutofit/>
          </a:bodyPr>
          <a:lstStyle>
            <a:lvl1pPr algn="ctr">
              <a:defRPr sz="2400">
                <a:solidFill>
                  <a:schemeClr val="accent2"/>
                </a:solidFill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400">
                <a:latin typeface="+mj-lt"/>
              </a:defRPr>
            </a:lvl4pPr>
            <a:lvl5pPr>
              <a:defRPr sz="2400">
                <a:latin typeface="+mj-lt"/>
              </a:defRPr>
            </a:lvl5pPr>
          </a:lstStyle>
          <a:p>
            <a:pPr lvl="0" rtl="0"/>
            <a:r>
              <a:rPr lang="da-DK" noProof="0"/>
              <a:t>Tilføj tekst</a:t>
            </a:r>
          </a:p>
        </p:txBody>
      </p:sp>
      <p:sp>
        <p:nvSpPr>
          <p:cNvPr id="43" name="Pladsholder til tekst 39">
            <a:extLst>
              <a:ext uri="{FF2B5EF4-FFF2-40B4-BE49-F238E27FC236}">
                <a16:creationId xmlns:a16="http://schemas.microsoft.com/office/drawing/2014/main" id="{2D23A9D7-FC3D-44F2-A43B-EB186586CA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 rot="20934260">
            <a:off x="7319200" y="5481561"/>
            <a:ext cx="1828800" cy="832104"/>
          </a:xfrm>
        </p:spPr>
        <p:txBody>
          <a:bodyPr rtlCol="0">
            <a:noAutofit/>
          </a:bodyPr>
          <a:lstStyle>
            <a:lvl1pPr algn="ctr">
              <a:defRPr sz="2400">
                <a:solidFill>
                  <a:schemeClr val="accent4"/>
                </a:solidFill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400">
                <a:latin typeface="+mj-lt"/>
              </a:defRPr>
            </a:lvl4pPr>
            <a:lvl5pPr>
              <a:defRPr sz="2400">
                <a:latin typeface="+mj-lt"/>
              </a:defRPr>
            </a:lvl5pPr>
          </a:lstStyle>
          <a:p>
            <a:pPr lvl="0" rtl="0"/>
            <a:r>
              <a:rPr lang="da-DK" noProof="0"/>
              <a:t>Tilføj tekst</a:t>
            </a:r>
          </a:p>
        </p:txBody>
      </p:sp>
      <p:sp>
        <p:nvSpPr>
          <p:cNvPr id="44" name="Pladsholder til tekst 39">
            <a:extLst>
              <a:ext uri="{FF2B5EF4-FFF2-40B4-BE49-F238E27FC236}">
                <a16:creationId xmlns:a16="http://schemas.microsoft.com/office/drawing/2014/main" id="{93C58976-3720-42C0-A62D-E3CD4143E1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21378385">
            <a:off x="7717536" y="2055952"/>
            <a:ext cx="1901952" cy="832104"/>
          </a:xfrm>
        </p:spPr>
        <p:txBody>
          <a:bodyPr rtlCol="0">
            <a:noAutofit/>
          </a:bodyPr>
          <a:lstStyle>
            <a:lvl1pPr algn="ctr">
              <a:defRPr sz="2400">
                <a:solidFill>
                  <a:schemeClr val="tx2"/>
                </a:solidFill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400">
                <a:latin typeface="+mj-lt"/>
              </a:defRPr>
            </a:lvl4pPr>
            <a:lvl5pPr>
              <a:defRPr sz="2400">
                <a:latin typeface="+mj-lt"/>
              </a:defRPr>
            </a:lvl5pPr>
          </a:lstStyle>
          <a:p>
            <a:pPr lvl="0" rtl="0"/>
            <a:r>
              <a:rPr lang="da-DK" noProof="0"/>
              <a:t>Tilføj tekst</a:t>
            </a:r>
          </a:p>
        </p:txBody>
      </p:sp>
      <p:sp>
        <p:nvSpPr>
          <p:cNvPr id="45" name="Pladsholder til tekst 32">
            <a:extLst>
              <a:ext uri="{FF2B5EF4-FFF2-40B4-BE49-F238E27FC236}">
                <a16:creationId xmlns:a16="http://schemas.microsoft.com/office/drawing/2014/main" id="{E39D7B93-907E-435D-A657-DCF26F92750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49040" y="1837944"/>
            <a:ext cx="2560320" cy="419047"/>
          </a:xfrm>
        </p:spPr>
        <p:txBody>
          <a:bodyPr rtlCol="0">
            <a:normAutofit/>
          </a:bodyPr>
          <a:lstStyle>
            <a:lvl1pPr algn="ctr">
              <a:defRPr sz="2000"/>
            </a:lvl1pPr>
          </a:lstStyle>
          <a:p>
            <a:pPr lvl="0" rtl="0"/>
            <a:r>
              <a:rPr lang="da-DK" noProof="0"/>
              <a:t>Tilføj tekst</a:t>
            </a:r>
          </a:p>
        </p:txBody>
      </p:sp>
      <p:pic>
        <p:nvPicPr>
          <p:cNvPr id="39" name="Grafik 38">
            <a:extLst>
              <a:ext uri="{FF2B5EF4-FFF2-40B4-BE49-F238E27FC236}">
                <a16:creationId xmlns:a16="http://schemas.microsoft.com/office/drawing/2014/main" id="{0EA9CD02-09B3-204C-8C79-BDC98ACBC62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288536" y="6133761"/>
            <a:ext cx="1371600" cy="33867"/>
          </a:xfrm>
          <a:prstGeom prst="rect">
            <a:avLst/>
          </a:prstGeom>
        </p:spPr>
      </p:pic>
      <p:pic>
        <p:nvPicPr>
          <p:cNvPr id="46" name="Grafik 45">
            <a:extLst>
              <a:ext uri="{FF2B5EF4-FFF2-40B4-BE49-F238E27FC236}">
                <a16:creationId xmlns:a16="http://schemas.microsoft.com/office/drawing/2014/main" id="{D6849C06-4809-7445-B720-4AB527FE71E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20828177">
            <a:off x="7395864" y="5353656"/>
            <a:ext cx="1371600" cy="3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738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88059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2" r:id="rId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None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4">
          <p15:clr>
            <a:srgbClr val="F26B43"/>
          </p15:clr>
        </p15:guide>
        <p15:guide id="2" orient="horz" pos="144">
          <p15:clr>
            <a:srgbClr val="F26B43"/>
          </p15:clr>
        </p15:guide>
        <p15:guide id="3" pos="6192">
          <p15:clr>
            <a:srgbClr val="F26B43"/>
          </p15:clr>
        </p15:guide>
        <p15:guide id="4" orient="horz" pos="475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B90F7D-ECD7-D747-B505-79711CEEB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628056">
            <a:off x="3602736" y="2320160"/>
            <a:ext cx="2743200" cy="1472184"/>
          </a:xfrm>
        </p:spPr>
        <p:txBody>
          <a:bodyPr rtlCol="0">
            <a:normAutofit/>
          </a:bodyPr>
          <a:lstStyle/>
          <a:p>
            <a:pPr rtl="0"/>
            <a:r>
              <a:rPr lang="da-DK" sz="3000" dirty="0"/>
              <a:t>JULETRÆS-FÆLDNING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E8B8A9F-1C9D-2E43-9EA9-FDB2FF82A3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>
            <a:normAutofit fontScale="92500"/>
          </a:bodyPr>
          <a:lstStyle/>
          <a:p>
            <a:pPr rtl="0"/>
            <a:r>
              <a:rPr lang="da-DK" dirty="0"/>
              <a:t>PÅKLÆDNING</a:t>
            </a:r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F4EC51AE-8C2A-634E-8BC0-C5A5627C42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da-DK" sz="2000" dirty="0"/>
              <a:t>Tag tøj på til udendørs brug + handsker </a:t>
            </a:r>
          </a:p>
        </p:txBody>
      </p:sp>
      <p:sp>
        <p:nvSpPr>
          <p:cNvPr id="13" name="Pladsholder til tekst 12">
            <a:extLst>
              <a:ext uri="{FF2B5EF4-FFF2-40B4-BE49-F238E27FC236}">
                <a16:creationId xmlns:a16="http://schemas.microsoft.com/office/drawing/2014/main" id="{95836B2D-C63E-EC44-BC74-99DFC36BF17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 rot="747363">
            <a:off x="3859697" y="1990259"/>
            <a:ext cx="2560320" cy="419047"/>
          </a:xfrm>
        </p:spPr>
        <p:txBody>
          <a:bodyPr rtlCol="0">
            <a:normAutofit/>
          </a:bodyPr>
          <a:lstStyle/>
          <a:p>
            <a:pPr rtl="0"/>
            <a:r>
              <a:rPr lang="da-DK" dirty="0"/>
              <a:t>Huskeliste til dagen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B9815EB3-2ADF-9443-8812-46525D00F64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r>
              <a:rPr lang="da-DK" dirty="0"/>
              <a:t>FROKOST</a:t>
            </a:r>
          </a:p>
          <a:p>
            <a:pPr rtl="0"/>
            <a:endParaRPr lang="da-DK" dirty="0"/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A7CCACFC-4D80-9B4B-A9A3-90B221E91C7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r>
              <a:rPr lang="da-DK" sz="2000" dirty="0"/>
              <a:t>Husk egen madpakke!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14526EE-F8C9-674F-9684-302D92F809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rtlCol="0">
            <a:normAutofit/>
          </a:bodyPr>
          <a:lstStyle/>
          <a:p>
            <a:pPr rtl="0"/>
            <a:r>
              <a:rPr lang="da-DK" dirty="0"/>
              <a:t>SNACKS</a:t>
            </a:r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879FD21D-44D5-834D-BD2C-7D5CC43F9D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 rot="21014892">
            <a:off x="835446" y="5912070"/>
            <a:ext cx="1970388" cy="832104"/>
          </a:xfrm>
        </p:spPr>
        <p:txBody>
          <a:bodyPr rtlCol="0"/>
          <a:lstStyle/>
          <a:p>
            <a:r>
              <a:rPr lang="da-DK" sz="2000" dirty="0"/>
              <a:t>Der er snacks i løbet af dagen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89F5A8D-D98F-7144-8BC7-9CE06F3848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da-DK" dirty="0"/>
              <a:t>DRIKKE</a:t>
            </a:r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AAB06AF-D72B-C943-BC9A-73C4485B023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844637" y="6265717"/>
            <a:ext cx="2379518" cy="966355"/>
          </a:xfrm>
        </p:spPr>
        <p:txBody>
          <a:bodyPr rtlCol="0"/>
          <a:lstStyle/>
          <a:p>
            <a:pPr rtl="0"/>
            <a:r>
              <a:rPr lang="da-DK" sz="2000" dirty="0"/>
              <a:t>Vi har drikkevarer, men husk en kop!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FD3C0C8A-E12A-1B40-8C55-F837319306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rmAutofit/>
          </a:bodyPr>
          <a:lstStyle/>
          <a:p>
            <a:r>
              <a:rPr lang="da-DK" dirty="0"/>
              <a:t>HUMØR?</a:t>
            </a:r>
          </a:p>
        </p:txBody>
      </p:sp>
      <p:sp>
        <p:nvSpPr>
          <p:cNvPr id="11" name="Pladsholder til tekst 10">
            <a:extLst>
              <a:ext uri="{FF2B5EF4-FFF2-40B4-BE49-F238E27FC236}">
                <a16:creationId xmlns:a16="http://schemas.microsoft.com/office/drawing/2014/main" id="{66FC23DB-1BF2-F24F-832F-BBD972F1325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 rot="20934260">
            <a:off x="7319200" y="5481561"/>
            <a:ext cx="1828800" cy="832104"/>
          </a:xfrm>
        </p:spPr>
        <p:txBody>
          <a:bodyPr rtlCol="0"/>
          <a:lstStyle/>
          <a:p>
            <a:r>
              <a:rPr lang="da-DK" sz="2000" dirty="0"/>
              <a:t>Kom glad!</a:t>
            </a:r>
          </a:p>
          <a:p>
            <a:pPr rtl="0"/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2313368094"/>
      </p:ext>
    </p:extLst>
  </p:cSld>
  <p:clrMapOvr>
    <a:masterClrMapping/>
  </p:clrMapOvr>
</p:sld>
</file>

<file path=ppt/theme/theme1.xml><?xml version="1.0" encoding="utf-8"?>
<a:theme xmlns:a="http://schemas.openxmlformats.org/drawingml/2006/main" name="Sekundær">
  <a:themeElements>
    <a:clrScheme name="Custom 12">
      <a:dk1>
        <a:sysClr val="windowText" lastClr="000000"/>
      </a:dk1>
      <a:lt1>
        <a:sysClr val="window" lastClr="FFFFFF"/>
      </a:lt1>
      <a:dk2>
        <a:srgbClr val="445EA2"/>
      </a:dk2>
      <a:lt2>
        <a:srgbClr val="EBEBEB"/>
      </a:lt2>
      <a:accent1>
        <a:srgbClr val="4495A2"/>
      </a:accent1>
      <a:accent2>
        <a:srgbClr val="7CA655"/>
      </a:accent2>
      <a:accent3>
        <a:srgbClr val="DFB240"/>
      </a:accent3>
      <a:accent4>
        <a:srgbClr val="DF8C40"/>
      </a:accent4>
      <a:accent5>
        <a:srgbClr val="DF5D40"/>
      </a:accent5>
      <a:accent6>
        <a:srgbClr val="8760AD"/>
      </a:accent6>
      <a:hlink>
        <a:srgbClr val="DF5D40"/>
      </a:hlink>
      <a:folHlink>
        <a:srgbClr val="8760AD"/>
      </a:folHlink>
    </a:clrScheme>
    <a:fontScheme name="Elementary">
      <a:majorFont>
        <a:latin typeface="Kristen ITC"/>
        <a:ea typeface=""/>
        <a:cs typeface=""/>
      </a:majorFont>
      <a:minorFont>
        <a:latin typeface="Quire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2920013_TF33600810_Win32" id="{0D1044D7-8F68-41A3-96EB-30BB7763EDF1}" vid="{8530F52F-1B14-48CC-B2EE-EF7519F3D53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AFFA7D-AEB2-49F1-BA96-53E9C26C72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75A764-259D-46FC-9CAA-4ACEAF2F50F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E18AF901-EA04-474E-A05E-348510B9A0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Kalender til identitetsuge</Template>
  <TotalTime>8</TotalTime>
  <Words>42</Words>
  <Application>Microsoft Office PowerPoint</Application>
  <PresentationFormat>Brugerdefineret</PresentationFormat>
  <Paragraphs>13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Kristen ITC</vt:lpstr>
      <vt:lpstr>Quire Sans</vt:lpstr>
      <vt:lpstr>Sekundær</vt:lpstr>
      <vt:lpstr>JULETRÆS-FÆLDNING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Casper Damgaard</dc:creator>
  <cp:lastModifiedBy>Casper Damgaard</cp:lastModifiedBy>
  <cp:revision>2</cp:revision>
  <dcterms:created xsi:type="dcterms:W3CDTF">2024-11-14T18:15:32Z</dcterms:created>
  <dcterms:modified xsi:type="dcterms:W3CDTF">2024-11-14T18:58:10Z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